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63" r:id="rId2"/>
    <p:sldId id="459" r:id="rId3"/>
    <p:sldId id="465" r:id="rId4"/>
    <p:sldId id="462" r:id="rId5"/>
    <p:sldId id="473" r:id="rId6"/>
    <p:sldId id="472" r:id="rId7"/>
    <p:sldId id="467" r:id="rId8"/>
    <p:sldId id="466" r:id="rId9"/>
    <p:sldId id="468" r:id="rId10"/>
    <p:sldId id="469" r:id="rId11"/>
    <p:sldId id="470" r:id="rId12"/>
    <p:sldId id="471" r:id="rId13"/>
    <p:sldId id="481" r:id="rId14"/>
    <p:sldId id="484" r:id="rId15"/>
    <p:sldId id="485" r:id="rId16"/>
    <p:sldId id="482" r:id="rId17"/>
    <p:sldId id="483" r:id="rId18"/>
    <p:sldId id="486" r:id="rId19"/>
    <p:sldId id="490" r:id="rId20"/>
    <p:sldId id="492" r:id="rId21"/>
    <p:sldId id="491" r:id="rId22"/>
    <p:sldId id="479" r:id="rId23"/>
    <p:sldId id="48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253C-8ECC-4A22-AACE-C6ABDC5AE62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CB1A-B071-4744-930C-3142D8EA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 Display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74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1 and Line 2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2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Phone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6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Keys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8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Disconnect Button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1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Mute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2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3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 Waiting Indicator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Navigation Pad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1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Callers Menu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6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Redial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E27FB-432C-1145-BEF0-D5259E58BC6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70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88965" y="4294216"/>
            <a:ext cx="4928771" cy="1151421"/>
          </a:xfrm>
        </p:spPr>
        <p:txBody>
          <a:bodyPr lIns="0" tIns="0" rIns="0" anchor="t" anchorCtr="0">
            <a:noAutofit/>
          </a:bodyPr>
          <a:lstStyle>
            <a:lvl1pPr algn="l">
              <a:lnSpc>
                <a:spcPts val="3787"/>
              </a:lnSpc>
              <a:defRPr sz="3600" baseline="0">
                <a:solidFill>
                  <a:srgbClr val="808285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 Second 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73515" y="5435184"/>
            <a:ext cx="4944221" cy="0"/>
          </a:xfrm>
          <a:prstGeom prst="line">
            <a:avLst/>
          </a:prstGeom>
          <a:ln w="11430">
            <a:solidFill>
              <a:srgbClr val="1532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12192000" cy="4011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21444" y="1447113"/>
            <a:ext cx="274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8285"/>
                </a:solidFill>
              </a:rPr>
              <a:t>Photo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4672" y="5559552"/>
            <a:ext cx="4925568" cy="365760"/>
          </a:xfrm>
        </p:spPr>
        <p:txBody>
          <a:bodyPr/>
          <a:lstStyle>
            <a:lvl1pPr>
              <a:defRPr lang="en-US" sz="2400" dirty="0">
                <a:solidFill>
                  <a:srgbClr val="3373D1"/>
                </a:solidFill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5325F"/>
                </a:solidFill>
                <a:latin typeface="+mn-lt"/>
                <a:ea typeface="Geneva" charset="0"/>
                <a:cs typeface="Geneva" charset="0"/>
              </a:rPr>
              <a:t>Presenter Name,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04672" y="5961888"/>
            <a:ext cx="4925568" cy="268224"/>
          </a:xfrm>
        </p:spPr>
        <p:txBody>
          <a:bodyPr/>
          <a:lstStyle>
            <a:lvl1pPr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D23AF-4558-443C-BEDB-6A605E675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3956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11DFC-28B7-4A6C-AE6B-1AD76A0B6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8077" y="5990845"/>
            <a:ext cx="1062385" cy="488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27E1E2-0D88-4CAB-BC6F-4C172AB1B2E1}"/>
              </a:ext>
            </a:extLst>
          </p:cNvPr>
          <p:cNvSpPr txBox="1"/>
          <p:nvPr userDrawn="1"/>
        </p:nvSpPr>
        <p:spPr>
          <a:xfrm>
            <a:off x="361703" y="6472423"/>
            <a:ext cx="42334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kern="600" spc="0" dirty="0">
                <a:solidFill>
                  <a:srgbClr val="808285"/>
                </a:solidFill>
              </a:rPr>
              <a:t>©2020 Clearspan. Proprietary and Conﬁdential.</a:t>
            </a:r>
          </a:p>
        </p:txBody>
      </p:sp>
    </p:spTree>
    <p:extLst>
      <p:ext uri="{BB962C8B-B14F-4D97-AF65-F5344CB8AC3E}">
        <p14:creationId xmlns:p14="http://schemas.microsoft.com/office/powerpoint/2010/main" val="328546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326856" y="1318775"/>
            <a:ext cx="365760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defRPr sz="2133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333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spcBef>
                <a:spcPts val="667"/>
              </a:spcBef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 bwMode="auto">
          <a:xfrm>
            <a:off x="4267200" y="1316736"/>
            <a:ext cx="365760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defRPr sz="2133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333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spcBef>
                <a:spcPts val="667"/>
              </a:spcBef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4"/>
          </p:nvPr>
        </p:nvSpPr>
        <p:spPr bwMode="auto">
          <a:xfrm>
            <a:off x="8205216" y="1316736"/>
            <a:ext cx="365760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defRPr sz="2133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333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spcBef>
                <a:spcPts val="667"/>
              </a:spcBef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29665" y="1318775"/>
            <a:ext cx="365760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1600"/>
            </a:lvl1pPr>
            <a:lvl2pPr>
              <a:lnSpc>
                <a:spcPct val="100000"/>
              </a:lnSpc>
              <a:spcBef>
                <a:spcPts val="667"/>
              </a:spcBef>
              <a:defRPr sz="1333"/>
            </a:lvl2pPr>
            <a:lvl3pPr>
              <a:lnSpc>
                <a:spcPct val="100000"/>
              </a:lnSpc>
              <a:spcBef>
                <a:spcPts val="400"/>
              </a:spcBef>
              <a:defRPr sz="1067"/>
            </a:lvl3pPr>
            <a:lvl4pPr>
              <a:lnSpc>
                <a:spcPct val="100000"/>
              </a:lnSpc>
              <a:spcBef>
                <a:spcPts val="400"/>
              </a:spcBef>
              <a:defRPr sz="1067"/>
            </a:lvl4pPr>
            <a:lvl5pPr>
              <a:lnSpc>
                <a:spcPct val="100000"/>
              </a:lnSpc>
              <a:spcBef>
                <a:spcPts val="400"/>
              </a:spcBef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7"/>
          </p:nvPr>
        </p:nvSpPr>
        <p:spPr bwMode="auto">
          <a:xfrm>
            <a:off x="4267200" y="1316736"/>
            <a:ext cx="365760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333"/>
            </a:lvl2pPr>
            <a:lvl3pPr>
              <a:lnSpc>
                <a:spcPct val="100000"/>
              </a:lnSpc>
              <a:spcBef>
                <a:spcPts val="400"/>
              </a:spcBef>
              <a:defRPr sz="1067"/>
            </a:lvl3pPr>
            <a:lvl4pPr>
              <a:lnSpc>
                <a:spcPct val="100000"/>
              </a:lnSpc>
              <a:spcBef>
                <a:spcPts val="400"/>
              </a:spcBef>
              <a:defRPr sz="1067"/>
            </a:lvl4pPr>
            <a:lvl5pPr>
              <a:lnSpc>
                <a:spcPct val="100000"/>
              </a:lnSpc>
              <a:spcBef>
                <a:spcPts val="400"/>
              </a:spcBef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8"/>
          </p:nvPr>
        </p:nvSpPr>
        <p:spPr bwMode="auto">
          <a:xfrm>
            <a:off x="8204735" y="1316736"/>
            <a:ext cx="365760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333"/>
            </a:lvl2pPr>
            <a:lvl3pPr>
              <a:lnSpc>
                <a:spcPct val="100000"/>
              </a:lnSpc>
              <a:spcBef>
                <a:spcPts val="400"/>
              </a:spcBef>
              <a:defRPr sz="1067"/>
            </a:lvl3pPr>
            <a:lvl4pPr>
              <a:lnSpc>
                <a:spcPct val="100000"/>
              </a:lnSpc>
              <a:spcBef>
                <a:spcPts val="400"/>
              </a:spcBef>
              <a:defRPr sz="1067"/>
            </a:lvl4pPr>
            <a:lvl5pPr>
              <a:lnSpc>
                <a:spcPct val="100000"/>
              </a:lnSpc>
              <a:spcBef>
                <a:spcPts val="400"/>
              </a:spcBef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9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6856" y="1316736"/>
            <a:ext cx="11533632" cy="4340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1056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6856" y="1316736"/>
            <a:ext cx="7342763" cy="4340352"/>
          </a:xfrm>
          <a:ln w="6350"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924801" y="1316567"/>
            <a:ext cx="3941233" cy="4341284"/>
          </a:xfrm>
          <a:ln w="6350">
            <a:solidFill>
              <a:schemeClr val="tx2"/>
            </a:solidFill>
          </a:ln>
        </p:spPr>
        <p:txBody>
          <a:bodyPr/>
          <a:lstStyle>
            <a:lvl1pPr marL="121917">
              <a:defRPr sz="2400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0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25965" y="1316735"/>
            <a:ext cx="11533632" cy="4340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1171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with_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924801" y="1316567"/>
            <a:ext cx="3941233" cy="4341284"/>
          </a:xfrm>
          <a:ln w="6350">
            <a:solidFill>
              <a:schemeClr val="tx2"/>
            </a:solidFill>
          </a:ln>
        </p:spPr>
        <p:txBody>
          <a:bodyPr/>
          <a:lstStyle>
            <a:lvl1pPr marL="121917">
              <a:defRPr sz="2400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25965" y="1316735"/>
            <a:ext cx="7339584" cy="4340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5283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31285" y="835026"/>
            <a:ext cx="111887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1239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686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31285" y="835026"/>
            <a:ext cx="111887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1239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800" y="4891618"/>
            <a:ext cx="11415184" cy="806449"/>
          </a:xfrm>
        </p:spPr>
        <p:txBody>
          <a:bodyPr anchor="ctr"/>
          <a:lstStyle>
            <a:lvl1pPr algn="ctr">
              <a:defRPr sz="4800">
                <a:solidFill>
                  <a:srgbClr val="3373D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04616-1DA5-44D4-BBAF-41A947B12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7913" y="1"/>
            <a:ext cx="8494184" cy="47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003" y="2696453"/>
            <a:ext cx="5242560" cy="555625"/>
          </a:xfrm>
        </p:spPr>
        <p:txBody>
          <a:bodyPr/>
          <a:lstStyle>
            <a:lvl1pPr algn="ctr"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239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324004" cy="5989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87445" y="2728045"/>
            <a:ext cx="274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8285"/>
                </a:solidFill>
              </a:rPr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53982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46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29665" y="1318775"/>
            <a:ext cx="11538288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8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Column_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29665" y="1318775"/>
            <a:ext cx="11538288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2400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29665" y="1318775"/>
            <a:ext cx="11538288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defRPr sz="2133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333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spcBef>
                <a:spcPts val="667"/>
              </a:spcBef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29665" y="1318775"/>
            <a:ext cx="536448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2400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2"/>
          </p:nvPr>
        </p:nvSpPr>
        <p:spPr bwMode="auto">
          <a:xfrm>
            <a:off x="6500665" y="1318775"/>
            <a:ext cx="536448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2400"/>
            </a:lvl1pPr>
            <a:lvl2pPr>
              <a:lnSpc>
                <a:spcPct val="100000"/>
              </a:lnSpc>
              <a:defRPr sz="1867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2_Column_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29665" y="1318775"/>
            <a:ext cx="536448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2133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333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defRPr sz="13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auto">
          <a:xfrm>
            <a:off x="6500665" y="1318775"/>
            <a:ext cx="536448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2133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333"/>
            </a:lvl3pPr>
            <a:lvl4pPr>
              <a:lnSpc>
                <a:spcPct val="100000"/>
              </a:lnSpc>
              <a:defRPr sz="1333"/>
            </a:lvl4pPr>
            <a:lvl5pPr>
              <a:lnSpc>
                <a:spcPct val="100000"/>
              </a:lnSpc>
              <a:defRPr sz="13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4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2_Column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73D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29665" y="1318775"/>
            <a:ext cx="536448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1867"/>
            </a:lvl1pPr>
            <a:lvl2pPr>
              <a:lnSpc>
                <a:spcPct val="100000"/>
              </a:lnSpc>
              <a:defRPr sz="1333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auto">
          <a:xfrm>
            <a:off x="6500665" y="1318775"/>
            <a:ext cx="5364480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333"/>
              </a:spcBef>
              <a:defRPr sz="1867"/>
            </a:lvl1pPr>
            <a:lvl2pPr>
              <a:lnSpc>
                <a:spcPct val="100000"/>
              </a:lnSpc>
              <a:defRPr sz="1333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2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6857" y="126306"/>
            <a:ext cx="11538289" cy="5556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9665" y="1318775"/>
            <a:ext cx="11538288" cy="43359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24890" y="867156"/>
            <a:ext cx="11535572" cy="0"/>
          </a:xfrm>
          <a:prstGeom prst="line">
            <a:avLst/>
          </a:prstGeom>
          <a:ln w="6350">
            <a:solidFill>
              <a:srgbClr val="6364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1703" y="6472423"/>
            <a:ext cx="42334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kern="600" spc="0" dirty="0">
                <a:solidFill>
                  <a:srgbClr val="808285"/>
                </a:solidFill>
              </a:rPr>
              <a:t>©2020 Clearspan. Proprietary and Conﬁdential.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D2D31-C658-448D-B49A-32421394399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798077" y="5990845"/>
            <a:ext cx="1062385" cy="4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50" rtl="0" eaLnBrk="1" fontAlgn="base" hangingPunct="1">
        <a:spcBef>
          <a:spcPct val="0"/>
        </a:spcBef>
        <a:spcAft>
          <a:spcPct val="0"/>
        </a:spcAft>
        <a:defRPr sz="2933" kern="1200">
          <a:solidFill>
            <a:srgbClr val="00A1E0"/>
          </a:solidFill>
          <a:latin typeface="Arial"/>
          <a:ea typeface="Geneva" charset="0"/>
          <a:cs typeface="Arial"/>
        </a:defRPr>
      </a:lvl1pPr>
      <a:lvl2pPr algn="l" defTabSz="45725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</a:defRPr>
      </a:lvl2pPr>
      <a:lvl3pPr algn="l" defTabSz="45725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</a:defRPr>
      </a:lvl3pPr>
      <a:lvl4pPr algn="l" defTabSz="45725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</a:defRPr>
      </a:lvl4pPr>
      <a:lvl5pPr algn="l" defTabSz="45725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</a:defRPr>
      </a:lvl5pPr>
      <a:lvl6pPr marL="457250" algn="l" defTabSz="457250" rtl="0" eaLnBrk="1" fontAlgn="base" hangingPunct="1">
        <a:spcBef>
          <a:spcPct val="0"/>
        </a:spcBef>
        <a:spcAft>
          <a:spcPct val="0"/>
        </a:spcAft>
        <a:defRPr sz="4133">
          <a:solidFill>
            <a:schemeClr val="tx1"/>
          </a:solidFill>
          <a:latin typeface="Arial" charset="0"/>
          <a:ea typeface="Geneva" charset="0"/>
        </a:defRPr>
      </a:lvl6pPr>
      <a:lvl7pPr marL="914498" algn="l" defTabSz="457250" rtl="0" eaLnBrk="1" fontAlgn="base" hangingPunct="1">
        <a:spcBef>
          <a:spcPct val="0"/>
        </a:spcBef>
        <a:spcAft>
          <a:spcPct val="0"/>
        </a:spcAft>
        <a:defRPr sz="4133">
          <a:solidFill>
            <a:schemeClr val="tx1"/>
          </a:solidFill>
          <a:latin typeface="Arial" charset="0"/>
          <a:ea typeface="Geneva" charset="0"/>
        </a:defRPr>
      </a:lvl7pPr>
      <a:lvl8pPr marL="1371748" algn="l" defTabSz="457250" rtl="0" eaLnBrk="1" fontAlgn="base" hangingPunct="1">
        <a:spcBef>
          <a:spcPct val="0"/>
        </a:spcBef>
        <a:spcAft>
          <a:spcPct val="0"/>
        </a:spcAft>
        <a:defRPr sz="4133">
          <a:solidFill>
            <a:schemeClr val="tx1"/>
          </a:solidFill>
          <a:latin typeface="Arial" charset="0"/>
          <a:ea typeface="Geneva" charset="0"/>
        </a:defRPr>
      </a:lvl8pPr>
      <a:lvl9pPr marL="1828998" algn="l" defTabSz="457250" rtl="0" eaLnBrk="1" fontAlgn="base" hangingPunct="1">
        <a:spcBef>
          <a:spcPct val="0"/>
        </a:spcBef>
        <a:spcAft>
          <a:spcPct val="0"/>
        </a:spcAft>
        <a:defRPr sz="4133">
          <a:solidFill>
            <a:schemeClr val="tx1"/>
          </a:solidFill>
          <a:latin typeface="Arial" charset="0"/>
          <a:ea typeface="Geneva" charset="0"/>
        </a:defRPr>
      </a:lvl9pPr>
    </p:titleStyle>
    <p:bodyStyle>
      <a:lvl1pPr marL="0" indent="0" algn="l" defTabSz="457250" rtl="0" eaLnBrk="1" fontAlgn="base" hangingPunct="1">
        <a:spcBef>
          <a:spcPts val="2600"/>
        </a:spcBef>
        <a:spcAft>
          <a:spcPct val="0"/>
        </a:spcAft>
        <a:buClr>
          <a:schemeClr val="tx2"/>
        </a:buClr>
        <a:buFont typeface="Arial" charset="0"/>
        <a:buNone/>
        <a:defRPr sz="2933" kern="1200">
          <a:solidFill>
            <a:srgbClr val="15325F"/>
          </a:solidFill>
          <a:latin typeface="Arial"/>
          <a:ea typeface="Geneva" charset="0"/>
          <a:cs typeface="Arial"/>
        </a:defRPr>
      </a:lvl1pPr>
      <a:lvl2pPr marL="457250" indent="0" algn="l" defTabSz="457250" rtl="0" eaLnBrk="1" fontAlgn="base" hangingPunct="1">
        <a:lnSpc>
          <a:spcPts val="288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None/>
        <a:defRPr sz="2400" kern="1200">
          <a:solidFill>
            <a:srgbClr val="808285"/>
          </a:solidFill>
          <a:latin typeface="Arial"/>
          <a:ea typeface="Geneva" charset="0"/>
          <a:cs typeface="Arial"/>
        </a:defRPr>
      </a:lvl2pPr>
      <a:lvl3pPr marL="838179" indent="-230712" algn="l" defTabSz="457250" rtl="0" eaLnBrk="1" fontAlgn="base" hangingPunct="1">
        <a:lnSpc>
          <a:spcPts val="2800"/>
        </a:lnSpc>
        <a:spcBef>
          <a:spcPts val="1000"/>
        </a:spcBef>
        <a:spcAft>
          <a:spcPct val="0"/>
        </a:spcAft>
        <a:buClr>
          <a:srgbClr val="00A1E0"/>
        </a:buClr>
        <a:buFont typeface="Arial" charset="0"/>
        <a:buChar char="•"/>
        <a:defRPr sz="1867" kern="1200">
          <a:solidFill>
            <a:srgbClr val="808285"/>
          </a:solidFill>
          <a:latin typeface="Arial"/>
          <a:ea typeface="Geneva" charset="0"/>
          <a:cs typeface="Arial"/>
        </a:defRPr>
      </a:lvl3pPr>
      <a:lvl4pPr marL="1445648" indent="-224361" algn="l" defTabSz="457250" rtl="0" eaLnBrk="1" fontAlgn="base" hangingPunct="1">
        <a:lnSpc>
          <a:spcPts val="2800"/>
        </a:lnSpc>
        <a:spcBef>
          <a:spcPts val="1000"/>
        </a:spcBef>
        <a:spcAft>
          <a:spcPct val="0"/>
        </a:spcAft>
        <a:buClr>
          <a:srgbClr val="00A1E0"/>
        </a:buClr>
        <a:buFont typeface="Lucida Grande"/>
        <a:buChar char="–"/>
        <a:defRPr sz="1733" kern="1200">
          <a:solidFill>
            <a:srgbClr val="808285"/>
          </a:solidFill>
          <a:latin typeface="Arial"/>
          <a:ea typeface="Geneva" charset="0"/>
          <a:cs typeface="Arial"/>
        </a:defRPr>
      </a:lvl4pPr>
      <a:lvl5pPr marL="1678475" indent="-232828" algn="l" defTabSz="457250" rtl="0" eaLnBrk="1" fontAlgn="base" hangingPunct="1">
        <a:lnSpc>
          <a:spcPts val="2800"/>
        </a:lnSpc>
        <a:spcBef>
          <a:spcPts val="1000"/>
        </a:spcBef>
        <a:spcAft>
          <a:spcPct val="0"/>
        </a:spcAft>
        <a:buClr>
          <a:srgbClr val="00A1E0"/>
        </a:buClr>
        <a:buFont typeface="Lucida Grande"/>
        <a:buChar char="–"/>
        <a:tabLst/>
        <a:defRPr sz="1733" kern="1200">
          <a:solidFill>
            <a:srgbClr val="808285"/>
          </a:solidFill>
          <a:latin typeface="Arial"/>
          <a:ea typeface="Geneva" charset="0"/>
          <a:cs typeface="Arial"/>
        </a:defRPr>
      </a:lvl5pPr>
      <a:lvl6pPr marL="251487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4572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4572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65" y="4817533"/>
            <a:ext cx="8491512" cy="628104"/>
          </a:xfrm>
        </p:spPr>
        <p:txBody>
          <a:bodyPr/>
          <a:lstStyle/>
          <a:p>
            <a:r>
              <a:rPr lang="en-US" dirty="0">
                <a:solidFill>
                  <a:srgbClr val="3373D1"/>
                </a:solidFill>
              </a:rPr>
              <a:t>6869i Phone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88965" y="5634341"/>
            <a:ext cx="4925568" cy="268224"/>
          </a:xfrm>
        </p:spPr>
        <p:txBody>
          <a:bodyPr/>
          <a:lstStyle/>
          <a:p>
            <a:r>
              <a:rPr lang="en-US" dirty="0"/>
              <a:t>Kathleen Lee</a:t>
            </a:r>
          </a:p>
        </p:txBody>
      </p:sp>
    </p:spTree>
    <p:extLst>
      <p:ext uri="{BB962C8B-B14F-4D97-AF65-F5344CB8AC3E}">
        <p14:creationId xmlns:p14="http://schemas.microsoft.com/office/powerpoint/2010/main" val="84381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Redial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1E7512-F0FB-442E-B73B-5D51E514341D}"/>
              </a:ext>
            </a:extLst>
          </p:cNvPr>
          <p:cNvSpPr txBox="1"/>
          <p:nvPr/>
        </p:nvSpPr>
        <p:spPr>
          <a:xfrm>
            <a:off x="9019250" y="4429413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Redial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5E1C59-0705-4ADB-B524-A8B2E00D7E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28731" y="4526963"/>
            <a:ext cx="1921955" cy="2207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572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 1 and Line 2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DD0C4F-7CF1-4C35-8CDF-1C3726121A2C}"/>
              </a:ext>
            </a:extLst>
          </p:cNvPr>
          <p:cNvSpPr txBox="1"/>
          <p:nvPr/>
        </p:nvSpPr>
        <p:spPr>
          <a:xfrm>
            <a:off x="9636678" y="4888530"/>
            <a:ext cx="18389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 1 and 2 with LED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3832BC-BEDA-4FBD-B916-E4CBAC4289D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40033" y="4872675"/>
            <a:ext cx="2028552" cy="13080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661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Speaker Phone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CAA9DB-462B-4391-98AC-A4CC06BEA080}"/>
              </a:ext>
            </a:extLst>
          </p:cNvPr>
          <p:cNvSpPr txBox="1"/>
          <p:nvPr/>
        </p:nvSpPr>
        <p:spPr>
          <a:xfrm>
            <a:off x="9155846" y="5404079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Speaker / Headset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E628AF-665B-49B4-9313-2FD27C87CA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97772" y="5254440"/>
            <a:ext cx="1497637" cy="26522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353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7D3B-A752-4D65-BC31-D18D1D87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ECED-C7F6-427F-8E25-2EEB9FCF8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Do Not Disturb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32997-16D8-45E6-8857-A1BA1DD83E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126172"/>
            <a:ext cx="5943600" cy="460565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B640A4E-B2DD-4EE8-9076-43EC6A1EC0FA}"/>
              </a:ext>
            </a:extLst>
          </p:cNvPr>
          <p:cNvSpPr/>
          <p:nvPr/>
        </p:nvSpPr>
        <p:spPr>
          <a:xfrm>
            <a:off x="4667769" y="1930775"/>
            <a:ext cx="953770" cy="18859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35AD-1007-4731-A781-E71B9967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BB32-9AB0-4594-8FCF-7F687E78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CD527-6F20-4893-A337-55AAD6818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50210" y="1142622"/>
            <a:ext cx="6291580" cy="48768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1E08939-F4C2-434D-A581-70676B55CD24}"/>
              </a:ext>
            </a:extLst>
          </p:cNvPr>
          <p:cNvSpPr/>
          <p:nvPr/>
        </p:nvSpPr>
        <p:spPr>
          <a:xfrm rot="16200000" flipV="1">
            <a:off x="6505015" y="3308006"/>
            <a:ext cx="824789" cy="3238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03F2-6C69-4566-B105-BD313084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C709-CAB8-48D6-8888-29E3AE83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7B5C9-7F44-4249-9983-7E2572473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30137" y="1203324"/>
            <a:ext cx="6291580" cy="48768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242611D-1BCE-411F-8AA0-1284DE9C89A5}"/>
              </a:ext>
            </a:extLst>
          </p:cNvPr>
          <p:cNvSpPr/>
          <p:nvPr/>
        </p:nvSpPr>
        <p:spPr>
          <a:xfrm rot="16200000" flipV="1">
            <a:off x="5783523" y="3502141"/>
            <a:ext cx="966700" cy="323272"/>
          </a:xfrm>
          <a:prstGeom prst="rightArrow">
            <a:avLst>
              <a:gd name="adj1" fmla="val 5570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D713-B216-48F6-A5CF-38827345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FE5E-A16F-400E-936E-BCB388A4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58" y="1318776"/>
            <a:ext cx="11538288" cy="433590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Call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9BD25-0E25-4A3D-B868-FC30DA81B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50210" y="990599"/>
            <a:ext cx="5775336" cy="45486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1A323F1-BD48-4B51-858D-A8E223B7728A}"/>
              </a:ext>
            </a:extLst>
          </p:cNvPr>
          <p:cNvSpPr/>
          <p:nvPr/>
        </p:nvSpPr>
        <p:spPr>
          <a:xfrm>
            <a:off x="4417996" y="1870112"/>
            <a:ext cx="953770" cy="18859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FBE6-374F-4BB2-9340-4DC9209D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3091-64F5-42E7-9FDC-1FC4DCBF5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Call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CF642-091B-42CD-AA5A-6541E2E4D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9696" y="1000247"/>
            <a:ext cx="3535288" cy="2089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F4ABC-5CF7-4D50-9001-2A97307F45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34885" y="1091893"/>
            <a:ext cx="4469970" cy="1808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86943-6B45-40FB-BCFE-742FF3526E95}"/>
              </a:ext>
            </a:extLst>
          </p:cNvPr>
          <p:cNvSpPr txBox="1"/>
          <p:nvPr/>
        </p:nvSpPr>
        <p:spPr>
          <a:xfrm>
            <a:off x="85241" y="2069024"/>
            <a:ext cx="263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Enter number &amp; press  middle of Navigation key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0F3D9-E7C2-4AF2-8570-508CEFDD85B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2061" y="3408706"/>
            <a:ext cx="4974310" cy="2996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ED62E-ECFD-4309-91A6-88056E5F25D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24983" y="3541014"/>
            <a:ext cx="4674358" cy="24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7109-BFD9-4492-8281-079BB3D7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064CD-0D4D-4629-A3FC-7D01AFAD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Speed Call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50511-E6A5-4310-9CE9-BE0DF0B7F5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3166" y="990600"/>
            <a:ext cx="6291580" cy="48768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2020CAD-0F2F-4DFC-96E4-CA5CCFAF06B6}"/>
              </a:ext>
            </a:extLst>
          </p:cNvPr>
          <p:cNvSpPr/>
          <p:nvPr/>
        </p:nvSpPr>
        <p:spPr>
          <a:xfrm rot="16200000" flipV="1">
            <a:off x="7961371" y="3267075"/>
            <a:ext cx="810260" cy="3238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CD1A8BB-F53C-4696-A1F0-CEAB21FF5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Speed Call 100</a:t>
            </a:r>
          </a:p>
        </p:txBody>
      </p:sp>
      <p:sp>
        <p:nvSpPr>
          <p:cNvPr id="43011" name="Slide Number Placeholder 2">
            <a:extLst>
              <a:ext uri="{FF2B5EF4-FFF2-40B4-BE49-F238E27FC236}">
                <a16:creationId xmlns:a16="http://schemas.microsoft.com/office/drawing/2014/main" id="{9900FB13-8891-40CB-A8D9-F68FD09E58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381000" y="6604000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CCCCCC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 </a:t>
            </a:r>
            <a:fld id="{BFAC5731-C682-437C-92E0-2C9D7A245985}" type="slidenum">
              <a:rPr lang="en-US" altLang="en-US" smtClean="0"/>
              <a:pPr/>
              <a:t>19</a:t>
            </a:fld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14656-60AC-4AC7-842B-1BFABEF6E6D7}"/>
              </a:ext>
            </a:extLst>
          </p:cNvPr>
          <p:cNvSpPr txBox="1"/>
          <p:nvPr/>
        </p:nvSpPr>
        <p:spPr>
          <a:xfrm>
            <a:off x="1905001" y="1295400"/>
            <a:ext cx="8628063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To Program: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Speed 100 Key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Options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ADD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Number - This is speed dial code 00-99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Done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Number – Dial in number of person you are saving (without 9 or 1)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Done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Name – Use touchtone pad to type in name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Done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To use: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Speed Call 100 key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Use Navigator key to scroll to number you want to dial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</a:rPr>
              <a:t>Press Dial or middle of Navigator key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Phone Display / Buttons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42F91B-FA75-4523-8774-D5770AD51C5D}"/>
              </a:ext>
            </a:extLst>
          </p:cNvPr>
          <p:cNvSpPr txBox="1"/>
          <p:nvPr/>
        </p:nvSpPr>
        <p:spPr>
          <a:xfrm>
            <a:off x="8738492" y="1647848"/>
            <a:ext cx="2587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Message Waiting Indicator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DF7EB1-103B-454B-AE0F-CBA446C34630}"/>
              </a:ext>
            </a:extLst>
          </p:cNvPr>
          <p:cNvCxnSpPr>
            <a:cxnSpLocks/>
          </p:cNvCxnSpPr>
          <p:nvPr/>
        </p:nvCxnSpPr>
        <p:spPr bwMode="auto">
          <a:xfrm flipH="1">
            <a:off x="8605042" y="1789834"/>
            <a:ext cx="899685" cy="330287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ADD0C4F-7CF1-4C35-8CDF-1C3726121A2C}"/>
              </a:ext>
            </a:extLst>
          </p:cNvPr>
          <p:cNvSpPr txBox="1"/>
          <p:nvPr/>
        </p:nvSpPr>
        <p:spPr>
          <a:xfrm>
            <a:off x="9583355" y="4872675"/>
            <a:ext cx="18389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 1 and 2 with LED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3832BC-BEDA-4FBD-B916-E4CBAC4289D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40033" y="4872675"/>
            <a:ext cx="2028552" cy="130805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11E7512-F0FB-442E-B73B-5D51E514341D}"/>
              </a:ext>
            </a:extLst>
          </p:cNvPr>
          <p:cNvSpPr txBox="1"/>
          <p:nvPr/>
        </p:nvSpPr>
        <p:spPr>
          <a:xfrm>
            <a:off x="9019250" y="4429413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Redial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CAA9DB-462B-4391-98AC-A4CC06BEA080}"/>
              </a:ext>
            </a:extLst>
          </p:cNvPr>
          <p:cNvSpPr txBox="1"/>
          <p:nvPr/>
        </p:nvSpPr>
        <p:spPr>
          <a:xfrm>
            <a:off x="9129000" y="5421183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Speaker / Headset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E628AF-665B-49B4-9313-2FD27C87CA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94051" y="5286764"/>
            <a:ext cx="1497637" cy="265224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5E1C59-0705-4ADB-B524-A8B2E00D7E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28731" y="4526963"/>
            <a:ext cx="1921955" cy="22074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DA7786-F3DB-48B3-9794-1ABBBE2598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96242" y="4303578"/>
            <a:ext cx="984835" cy="10843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0871D21-2CF0-4841-8781-F93BD992BD80}"/>
              </a:ext>
            </a:extLst>
          </p:cNvPr>
          <p:cNvSpPr txBox="1"/>
          <p:nvPr/>
        </p:nvSpPr>
        <p:spPr>
          <a:xfrm>
            <a:off x="8203713" y="4179012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Callers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07E25E-F7BA-47EC-A57D-054F058C9991}"/>
              </a:ext>
            </a:extLst>
          </p:cNvPr>
          <p:cNvSpPr txBox="1"/>
          <p:nvPr/>
        </p:nvSpPr>
        <p:spPr>
          <a:xfrm>
            <a:off x="5073624" y="6070347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19B02EA-FBD3-4669-999B-12CE2ACCBF6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64626" y="5230550"/>
            <a:ext cx="950088" cy="834690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7C7B16B-2A6F-4617-95A2-5208555C2E73}"/>
              </a:ext>
            </a:extLst>
          </p:cNvPr>
          <p:cNvSpPr txBox="1"/>
          <p:nvPr/>
        </p:nvSpPr>
        <p:spPr>
          <a:xfrm>
            <a:off x="1634423" y="4814676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Mute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055C22B-662D-4AF8-B49E-FF7896827CF6}"/>
              </a:ext>
            </a:extLst>
          </p:cNvPr>
          <p:cNvCxnSpPr>
            <a:cxnSpLocks/>
          </p:cNvCxnSpPr>
          <p:nvPr/>
        </p:nvCxnSpPr>
        <p:spPr bwMode="auto">
          <a:xfrm>
            <a:off x="3072008" y="4938078"/>
            <a:ext cx="2014074" cy="1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71359F-3246-4ABB-AEE0-DC9835C5D97B}"/>
              </a:ext>
            </a:extLst>
          </p:cNvPr>
          <p:cNvCxnSpPr>
            <a:cxnSpLocks/>
          </p:cNvCxnSpPr>
          <p:nvPr/>
        </p:nvCxnSpPr>
        <p:spPr bwMode="auto">
          <a:xfrm>
            <a:off x="3150551" y="3923294"/>
            <a:ext cx="2067525" cy="263515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5EAD643-F28D-41A1-B98C-703781E663B5}"/>
              </a:ext>
            </a:extLst>
          </p:cNvPr>
          <p:cNvSpPr txBox="1"/>
          <p:nvPr/>
        </p:nvSpPr>
        <p:spPr>
          <a:xfrm>
            <a:off x="1721349" y="3806474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Goodbye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5E8DCCE-8FDD-4421-8998-675D2BBBFBFD}"/>
              </a:ext>
            </a:extLst>
          </p:cNvPr>
          <p:cNvCxnSpPr>
            <a:cxnSpLocks/>
          </p:cNvCxnSpPr>
          <p:nvPr/>
        </p:nvCxnSpPr>
        <p:spPr bwMode="auto">
          <a:xfrm>
            <a:off x="3074047" y="4397291"/>
            <a:ext cx="2090578" cy="33813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6BFB022-A190-4117-8971-708B88D0DB84}"/>
              </a:ext>
            </a:extLst>
          </p:cNvPr>
          <p:cNvSpPr txBox="1"/>
          <p:nvPr/>
        </p:nvSpPr>
        <p:spPr>
          <a:xfrm>
            <a:off x="1644845" y="4264427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F4E4FDC-17EB-411D-9E55-558A7DCCFCDD}"/>
              </a:ext>
            </a:extLst>
          </p:cNvPr>
          <p:cNvCxnSpPr>
            <a:cxnSpLocks/>
          </p:cNvCxnSpPr>
          <p:nvPr/>
        </p:nvCxnSpPr>
        <p:spPr bwMode="auto">
          <a:xfrm>
            <a:off x="2676004" y="4665932"/>
            <a:ext cx="2397620" cy="37319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E260267-C23C-4E9E-AF34-5F5EF9B00117}"/>
              </a:ext>
            </a:extLst>
          </p:cNvPr>
          <p:cNvSpPr txBox="1"/>
          <p:nvPr/>
        </p:nvSpPr>
        <p:spPr>
          <a:xfrm>
            <a:off x="1246802" y="4535127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6CC009E-C025-4AA2-A53D-A03D66684BA9}"/>
              </a:ext>
            </a:extLst>
          </p:cNvPr>
          <p:cNvSpPr txBox="1"/>
          <p:nvPr/>
        </p:nvSpPr>
        <p:spPr>
          <a:xfrm>
            <a:off x="9394038" y="3780812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Navigation Keys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8436432-714A-46ED-AC3D-04778A31EA5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3439" y="3911617"/>
            <a:ext cx="1482931" cy="0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126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5A62-2728-4B3C-A110-C5D54584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Call Park and Pickup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EA18517A-4FC9-43BF-8DCF-E4B6DE19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990725"/>
            <a:ext cx="88487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4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2290-8F5A-48F8-967D-67E64932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C67E-0081-4939-8AE6-27C9EC6E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Voicemail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6FFB9-6DA3-487E-B790-2A27FE8BC4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3166" y="990600"/>
            <a:ext cx="5325885" cy="441830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EF64BC1-7BD4-4138-A563-DE9EFB0FEF99}"/>
              </a:ext>
            </a:extLst>
          </p:cNvPr>
          <p:cNvSpPr/>
          <p:nvPr/>
        </p:nvSpPr>
        <p:spPr>
          <a:xfrm>
            <a:off x="4612273" y="1568443"/>
            <a:ext cx="953770" cy="18859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B370D-4DEB-4A79-A462-BCC099EC6AF8}"/>
              </a:ext>
            </a:extLst>
          </p:cNvPr>
          <p:cNvSpPr txBox="1"/>
          <p:nvPr/>
        </p:nvSpPr>
        <p:spPr>
          <a:xfrm>
            <a:off x="92990" y="1929539"/>
            <a:ext cx="2688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To set up voicemail press the Voicemail key and enter the default password: 739146. You will be asked to change this to a 6-digit password.  You will then be asked to record your name and the mailbox is activated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427FC-9DAD-4485-AE95-453A3DF9921B}"/>
              </a:ext>
            </a:extLst>
          </p:cNvPr>
          <p:cNvSpPr txBox="1"/>
          <p:nvPr/>
        </p:nvSpPr>
        <p:spPr>
          <a:xfrm>
            <a:off x="9872420" y="2076773"/>
            <a:ext cx="1921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retrieve messages, press the Voicemail key &amp; enter your password.</a:t>
            </a:r>
          </a:p>
        </p:txBody>
      </p:sp>
    </p:spTree>
    <p:extLst>
      <p:ext uri="{BB962C8B-B14F-4D97-AF65-F5344CB8AC3E}">
        <p14:creationId xmlns:p14="http://schemas.microsoft.com/office/powerpoint/2010/main" val="82958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7533-32E6-4F15-A15C-832648A39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408" y="5319636"/>
            <a:ext cx="11415184" cy="80644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8403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2E20D-6531-4AE4-9957-3F5238DC5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Soft Keys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3D0EB-2F44-4419-AD83-FD0829F9ED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1" b="43998"/>
          <a:stretch/>
        </p:blipFill>
        <p:spPr>
          <a:xfrm>
            <a:off x="1406228" y="1250567"/>
            <a:ext cx="9379544" cy="43568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6AEF34-C89C-42ED-9048-EC93914A1841}"/>
              </a:ext>
            </a:extLst>
          </p:cNvPr>
          <p:cNvSpPr/>
          <p:nvPr/>
        </p:nvSpPr>
        <p:spPr>
          <a:xfrm>
            <a:off x="4297873" y="2667032"/>
            <a:ext cx="1222083" cy="173304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5DF04A-E2C0-43DD-9307-2D1B3EC28A6C}"/>
              </a:ext>
            </a:extLst>
          </p:cNvPr>
          <p:cNvSpPr/>
          <p:nvPr/>
        </p:nvSpPr>
        <p:spPr>
          <a:xfrm>
            <a:off x="5519956" y="4520686"/>
            <a:ext cx="3162650" cy="59638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A2F9C-B09D-463D-B367-D985BE3B2145}"/>
              </a:ext>
            </a:extLst>
          </p:cNvPr>
          <p:cNvSpPr/>
          <p:nvPr/>
        </p:nvSpPr>
        <p:spPr>
          <a:xfrm>
            <a:off x="8802423" y="2601545"/>
            <a:ext cx="1138532" cy="173304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61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Disconnect Button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42F91B-FA75-4523-8774-D5770AD51C5D}"/>
              </a:ext>
            </a:extLst>
          </p:cNvPr>
          <p:cNvSpPr txBox="1"/>
          <p:nvPr/>
        </p:nvSpPr>
        <p:spPr>
          <a:xfrm>
            <a:off x="8738492" y="1647848"/>
            <a:ext cx="2587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8082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71359F-3246-4ABB-AEE0-DC9835C5D97B}"/>
              </a:ext>
            </a:extLst>
          </p:cNvPr>
          <p:cNvCxnSpPr>
            <a:cxnSpLocks/>
          </p:cNvCxnSpPr>
          <p:nvPr/>
        </p:nvCxnSpPr>
        <p:spPr bwMode="auto">
          <a:xfrm>
            <a:off x="3150551" y="3923294"/>
            <a:ext cx="2067525" cy="2635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5EAD643-F28D-41A1-B98C-703781E663B5}"/>
              </a:ext>
            </a:extLst>
          </p:cNvPr>
          <p:cNvSpPr txBox="1"/>
          <p:nvPr/>
        </p:nvSpPr>
        <p:spPr>
          <a:xfrm>
            <a:off x="1734417" y="3783399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Goodbye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07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Mute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C7B16B-2A6F-4617-95A2-5208555C2E73}"/>
              </a:ext>
            </a:extLst>
          </p:cNvPr>
          <p:cNvSpPr txBox="1"/>
          <p:nvPr/>
        </p:nvSpPr>
        <p:spPr>
          <a:xfrm>
            <a:off x="1634423" y="4814676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Mute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055C22B-662D-4AF8-B49E-FF7896827CF6}"/>
              </a:ext>
            </a:extLst>
          </p:cNvPr>
          <p:cNvCxnSpPr>
            <a:cxnSpLocks/>
          </p:cNvCxnSpPr>
          <p:nvPr/>
        </p:nvCxnSpPr>
        <p:spPr bwMode="auto">
          <a:xfrm>
            <a:off x="3072008" y="4938078"/>
            <a:ext cx="2014074" cy="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513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Volume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07E25E-F7BA-47EC-A57D-054F058C9991}"/>
              </a:ext>
            </a:extLst>
          </p:cNvPr>
          <p:cNvSpPr txBox="1"/>
          <p:nvPr/>
        </p:nvSpPr>
        <p:spPr>
          <a:xfrm>
            <a:off x="5073624" y="6070347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19B02EA-FBD3-4669-999B-12CE2ACCBF6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64626" y="5230550"/>
            <a:ext cx="950088" cy="8346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378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Message Waiting Indicator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42F91B-FA75-4523-8774-D5770AD51C5D}"/>
              </a:ext>
            </a:extLst>
          </p:cNvPr>
          <p:cNvSpPr txBox="1"/>
          <p:nvPr/>
        </p:nvSpPr>
        <p:spPr>
          <a:xfrm>
            <a:off x="8854309" y="1657390"/>
            <a:ext cx="2587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Message Waiting Indicator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DF7EB1-103B-454B-AE0F-CBA446C34630}"/>
              </a:ext>
            </a:extLst>
          </p:cNvPr>
          <p:cNvCxnSpPr>
            <a:cxnSpLocks/>
          </p:cNvCxnSpPr>
          <p:nvPr/>
        </p:nvCxnSpPr>
        <p:spPr bwMode="auto">
          <a:xfrm flipH="1">
            <a:off x="8605042" y="1789834"/>
            <a:ext cx="899685" cy="330287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728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Navigation Pad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6CC009E-C025-4AA2-A53D-A03D66684BA9}"/>
              </a:ext>
            </a:extLst>
          </p:cNvPr>
          <p:cNvSpPr txBox="1"/>
          <p:nvPr/>
        </p:nvSpPr>
        <p:spPr>
          <a:xfrm>
            <a:off x="9394038" y="3780812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Navigation Keys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8436432-714A-46ED-AC3D-04778A31EA5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3439" y="3911617"/>
            <a:ext cx="1482931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829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EE1FA-761D-4EBF-8D8F-83CC68736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20314"/>
          <a:stretch/>
        </p:blipFill>
        <p:spPr>
          <a:xfrm>
            <a:off x="2010980" y="1431945"/>
            <a:ext cx="7093427" cy="469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6869i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1" y="6254496"/>
            <a:ext cx="63076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rgbClr val="15325F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AF6B2-8A65-4A43-833A-A4BFE8254FB5}" type="slidenum">
              <a:rPr lang="en-US" smtClean="0"/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15325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6857" y="1048373"/>
            <a:ext cx="8779589" cy="325192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Callers Menu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DA7786-F3DB-48B3-9794-1ABBBE2598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96242" y="4303578"/>
            <a:ext cx="984835" cy="1084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0871D21-2CF0-4841-8781-F93BD992BD80}"/>
              </a:ext>
            </a:extLst>
          </p:cNvPr>
          <p:cNvSpPr txBox="1"/>
          <p:nvPr/>
        </p:nvSpPr>
        <p:spPr>
          <a:xfrm>
            <a:off x="8203713" y="4179012"/>
            <a:ext cx="1427163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Callers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418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Mitel PowerPoint Template (1)">
  <a:themeElements>
    <a:clrScheme name="Mitel Template">
      <a:dk1>
        <a:srgbClr val="002D58"/>
      </a:dk1>
      <a:lt1>
        <a:srgbClr val="FFFFFF"/>
      </a:lt1>
      <a:dk2>
        <a:srgbClr val="009CDC"/>
      </a:dk2>
      <a:lt2>
        <a:srgbClr val="E5E6E9"/>
      </a:lt2>
      <a:accent1>
        <a:srgbClr val="15325F"/>
      </a:accent1>
      <a:accent2>
        <a:srgbClr val="009CDC"/>
      </a:accent2>
      <a:accent3>
        <a:srgbClr val="BAE2F7"/>
      </a:accent3>
      <a:accent4>
        <a:srgbClr val="3AAF43"/>
      </a:accent4>
      <a:accent5>
        <a:srgbClr val="F67200"/>
      </a:accent5>
      <a:accent6>
        <a:srgbClr val="7F8185"/>
      </a:accent6>
      <a:hlink>
        <a:srgbClr val="00A1E0"/>
      </a:hlink>
      <a:folHlink>
        <a:srgbClr val="F67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tel_PowerPoint_Template_169_July2017" id="{2D99961A-4F1C-AC42-82E4-E8A745BA2819}" vid="{94E41486-03C2-2E4B-80BA-87CCF8E400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297</Words>
  <Application>Microsoft Office PowerPoint</Application>
  <PresentationFormat>Widescreen</PresentationFormat>
  <Paragraphs>118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Lucida Grande</vt:lpstr>
      <vt:lpstr>1_Mitel PowerPoint Template (1)</vt:lpstr>
      <vt:lpstr>6869i Phone Training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6869i</vt:lpstr>
      <vt:lpstr>Speed Call 100</vt:lpstr>
      <vt:lpstr>Call Park and Pickup</vt:lpstr>
      <vt:lpstr>6869i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6869i Phone Training</dc:title>
  <dc:creator>Byron Proutt</dc:creator>
  <cp:lastModifiedBy>Roger Bunker</cp:lastModifiedBy>
  <cp:revision>21</cp:revision>
  <dcterms:created xsi:type="dcterms:W3CDTF">2018-03-23T16:04:42Z</dcterms:created>
  <dcterms:modified xsi:type="dcterms:W3CDTF">2021-07-13T16:09:59Z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1CE2968E-2029-4C4C-92FE-314B7099F100</vt:lpwstr>
  </property>
  <property fmtid="{D5CDD505-2E9C-101B-9397-08002B2CF9AE}" pid="3" name="ArticulatePath">
    <vt:lpwstr>End User Phone Training 6869i</vt:lpwstr>
  </property>
</Properties>
</file>